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70" r:id="rId3"/>
    <p:sldId id="271" r:id="rId4"/>
    <p:sldId id="265" r:id="rId5"/>
    <p:sldId id="289" r:id="rId6"/>
    <p:sldId id="269" r:id="rId7"/>
    <p:sldId id="277" r:id="rId8"/>
    <p:sldId id="272" r:id="rId9"/>
    <p:sldId id="293" r:id="rId10"/>
    <p:sldId id="285" r:id="rId11"/>
    <p:sldId id="292" r:id="rId12"/>
    <p:sldId id="286" r:id="rId13"/>
    <p:sldId id="291" r:id="rId14"/>
    <p:sldId id="263" r:id="rId15"/>
    <p:sldId id="275" r:id="rId16"/>
    <p:sldId id="284" r:id="rId17"/>
    <p:sldId id="273" r:id="rId18"/>
    <p:sldId id="288" r:id="rId19"/>
    <p:sldId id="28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24" autoAdjust="0"/>
  </p:normalViewPr>
  <p:slideViewPr>
    <p:cSldViewPr snapToGrid="0" showGuides="1">
      <p:cViewPr varScale="1">
        <p:scale>
          <a:sx n="110" d="100"/>
          <a:sy n="110" d="100"/>
        </p:scale>
        <p:origin x="63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custT="1"/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ko-KR" altLang="en-US" sz="2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rPr>
            <a:t>타이머</a:t>
          </a:r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rPr>
            <a:t>재시작</a:t>
          </a:r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rPr>
            <a:t>바둑판  늘리기</a:t>
          </a:r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/>
      <dgm:spPr>
        <a:solidFill>
          <a:schemeClr val="accent6"/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5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rPr>
            <a:t>각종 버그</a:t>
          </a:r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882709" y="0"/>
          <a:ext cx="2094862" cy="2094862"/>
        </a:xfrm>
        <a:prstGeom prst="triangle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rPr>
            <a:t>타이머</a:t>
          </a:r>
        </a:p>
      </dsp:txBody>
      <dsp:txXfrm>
        <a:off x="2406425" y="1047431"/>
        <a:ext cx="1047431" cy="1047431"/>
      </dsp:txXfrm>
    </dsp:sp>
    <dsp:sp modelId="{B9081641-3E3E-4D63-BDE6-FED6BAA54B1C}">
      <dsp:nvSpPr>
        <dsp:cNvPr id="0" name=""/>
        <dsp:cNvSpPr/>
      </dsp:nvSpPr>
      <dsp:spPr>
        <a:xfrm>
          <a:off x="835278" y="2094862"/>
          <a:ext cx="2094862" cy="2094862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rPr>
            <a:t>재시작</a:t>
          </a:r>
        </a:p>
      </dsp:txBody>
      <dsp:txXfrm>
        <a:off x="1358994" y="3142293"/>
        <a:ext cx="1047431" cy="1047431"/>
      </dsp:txXfrm>
    </dsp:sp>
    <dsp:sp modelId="{4C9C0468-2CFC-4773-A99A-8EC2169C7EA7}">
      <dsp:nvSpPr>
        <dsp:cNvPr id="0" name=""/>
        <dsp:cNvSpPr/>
      </dsp:nvSpPr>
      <dsp:spPr>
        <a:xfrm rot="10800000">
          <a:off x="1882709" y="2094862"/>
          <a:ext cx="2094862" cy="2094862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rPr>
            <a:t>바둑판  늘리기</a:t>
          </a:r>
        </a:p>
      </dsp:txBody>
      <dsp:txXfrm rot="10800000">
        <a:off x="2406424" y="2094862"/>
        <a:ext cx="1047431" cy="1047431"/>
      </dsp:txXfrm>
    </dsp:sp>
    <dsp:sp modelId="{230401A8-E534-40EF-9B07-4F9CCF86AA7E}">
      <dsp:nvSpPr>
        <dsp:cNvPr id="0" name=""/>
        <dsp:cNvSpPr/>
      </dsp:nvSpPr>
      <dsp:spPr>
        <a:xfrm>
          <a:off x="2930140" y="2094862"/>
          <a:ext cx="2094862" cy="2094862"/>
        </a:xfrm>
        <a:prstGeom prst="triangl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solidFill>
                <a:schemeClr val="tx1">
                  <a:lumMod val="5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rPr>
            <a:t>각종 버그</a:t>
          </a:r>
        </a:p>
      </dsp:txBody>
      <dsp:txXfrm>
        <a:off x="3453856" y="3142293"/>
        <a:ext cx="1047431" cy="1047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9B06D-CCFF-4F9A-9775-A7D67ED518C7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E41E3-8BD0-4AD1-AEF0-4F1A434A3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44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E41E3-8BD0-4AD1-AEF0-4F1A434A3B1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8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614317" y="874897"/>
            <a:ext cx="4608954" cy="3323986"/>
            <a:chOff x="901700" y="2721114"/>
            <a:chExt cx="4608954" cy="33239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4608954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spc="-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4</a:t>
              </a:r>
              <a:r>
                <a:rPr lang="ko-KR" altLang="en-US" sz="8000" spc="-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팀이니까</a:t>
              </a:r>
              <a:endParaRPr lang="en-US" altLang="ko-KR" sz="8000" spc="-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 algn="ctr"/>
              <a:r>
                <a:rPr lang="en-US" altLang="ko-KR" sz="8000" spc="-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4</a:t>
              </a:r>
              <a:r>
                <a:rPr lang="ko-KR" altLang="en-US" sz="8000" spc="-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목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E746B88-57A6-E34C-8086-2BCE7AEBD569}"/>
              </a:ext>
            </a:extLst>
          </p:cNvPr>
          <p:cNvSpPr txBox="1"/>
          <p:nvPr/>
        </p:nvSpPr>
        <p:spPr>
          <a:xfrm>
            <a:off x="147313" y="4860759"/>
            <a:ext cx="2272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팀장 </a:t>
            </a:r>
            <a: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이예지</a:t>
            </a:r>
            <a:endParaRPr lang="en-US" altLang="ko-KR" sz="24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 </a:t>
            </a:r>
            <a: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설유승</a:t>
            </a:r>
            <a:endParaRPr lang="en-US" altLang="ko-KR" sz="24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 </a:t>
            </a:r>
            <a: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24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임소연</a:t>
            </a:r>
            <a:endParaRPr lang="en-US" altLang="ko-KR" sz="24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 </a:t>
            </a:r>
            <a:r>
              <a:rPr lang="en-US" altLang="ko-KR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2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김지원</a:t>
            </a:r>
            <a:endParaRPr lang="en-US" altLang="ko-KR" sz="24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8" name="그림 7" descr="사람, 실내, 전자제품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6FB22E-90A2-FE6E-99F9-A5323F062F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47" y="856951"/>
            <a:ext cx="5408305" cy="44577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0927E0-6070-98E1-0947-2A8D0915189C}"/>
              </a:ext>
            </a:extLst>
          </p:cNvPr>
          <p:cNvGrpSpPr/>
          <p:nvPr/>
        </p:nvGrpSpPr>
        <p:grpSpPr>
          <a:xfrm>
            <a:off x="7142129" y="5809158"/>
            <a:ext cx="5259609" cy="1242522"/>
            <a:chOff x="2193435" y="5017850"/>
            <a:chExt cx="9300719" cy="2050706"/>
          </a:xfrm>
        </p:grpSpPr>
        <p:pic>
          <p:nvPicPr>
            <p:cNvPr id="11" name="그림 10" descr="그래픽, 스크린샷, 원, 그래픽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5DD69D2-F5FF-E090-D744-7815DAD3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435" y="5017850"/>
              <a:ext cx="2754716" cy="1840150"/>
            </a:xfrm>
            <a:prstGeom prst="rect">
              <a:avLst/>
            </a:prstGeom>
          </p:spPr>
        </p:pic>
        <p:pic>
          <p:nvPicPr>
            <p:cNvPr id="13" name="그림 12" descr="스크린샷, 어둠, 블랙, 빛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FD80A9A-C71D-7CB5-EB07-107AA10C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375" y="5449451"/>
              <a:ext cx="4017779" cy="1619105"/>
            </a:xfrm>
            <a:prstGeom prst="rect">
              <a:avLst/>
            </a:prstGeom>
          </p:spPr>
        </p:pic>
        <p:pic>
          <p:nvPicPr>
            <p:cNvPr id="15" name="그림 14" descr="스크린샷, 블랙, 어둠, 우주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2417D26-1E26-E2CF-AB8A-AABA36C2A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151" y="5449451"/>
              <a:ext cx="3136820" cy="122327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DA42C8-DA1E-4001-CA20-11689DB867C8}"/>
              </a:ext>
            </a:extLst>
          </p:cNvPr>
          <p:cNvSpPr txBox="1"/>
          <p:nvPr/>
        </p:nvSpPr>
        <p:spPr>
          <a:xfrm>
            <a:off x="3048000" y="6430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[Intel 6</a:t>
            </a:r>
            <a:r>
              <a:rPr lang="ko-KR" altLang="en-US" dirty="0"/>
              <a:t>기</a:t>
            </a:r>
            <a:r>
              <a:rPr lang="en-US" altLang="ko-KR" dirty="0"/>
              <a:t>]Edge_</a:t>
            </a:r>
            <a:r>
              <a:rPr lang="ko-KR" altLang="en-US" dirty="0"/>
              <a:t>디바이스</a:t>
            </a:r>
            <a:r>
              <a:rPr lang="en-US" altLang="ko-KR" dirty="0"/>
              <a:t>_</a:t>
            </a:r>
            <a:r>
              <a:rPr lang="ko-KR" altLang="en-US" dirty="0"/>
              <a:t>리눅스</a:t>
            </a:r>
            <a:r>
              <a:rPr lang="en-US" altLang="ko-KR" dirty="0"/>
              <a:t>_BSP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7E71-1D13-5E89-CE92-80836CE2E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8730CEF-50CE-AC24-ABC4-64EA713CCE1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853A74-7141-8DFF-3C34-B81C7CDCCC5F}"/>
              </a:ext>
            </a:extLst>
          </p:cNvPr>
          <p:cNvSpPr txBox="1"/>
          <p:nvPr/>
        </p:nvSpPr>
        <p:spPr>
          <a:xfrm>
            <a:off x="321769" y="314360"/>
            <a:ext cx="58913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자료 구조 </a:t>
            </a:r>
            <a:r>
              <a:rPr lang="en-US" altLang="ko-KR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클라이언트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072E0F-13B3-C24C-C9EA-8655C039151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ACE724-3A80-3812-B9DF-E43FE5CDD669}"/>
              </a:ext>
            </a:extLst>
          </p:cNvPr>
          <p:cNvSpPr txBox="1"/>
          <p:nvPr/>
        </p:nvSpPr>
        <p:spPr>
          <a:xfrm>
            <a:off x="1074386" y="36219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연결요청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71A723-C6A7-472A-F240-27CE73C7FB12}"/>
              </a:ext>
            </a:extLst>
          </p:cNvPr>
          <p:cNvSpPr txBox="1"/>
          <p:nvPr/>
        </p:nvSpPr>
        <p:spPr>
          <a:xfrm>
            <a:off x="3295662" y="3069195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터치 감지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좌표전송</a:t>
            </a:r>
          </a:p>
        </p:txBody>
      </p:sp>
      <p:pic>
        <p:nvPicPr>
          <p:cNvPr id="25" name="그림 24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8C316B-CDFF-99C7-3E28-1438E75A35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CB52B45-7CC1-CB3B-AE29-DB1FA724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57" y="1652932"/>
            <a:ext cx="8587974" cy="39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7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AA8D1-B183-8A5E-10FF-B289071E3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0C5979-8432-A720-D067-1EA389E7DDB3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C4B89D-7939-0505-23C0-53D75FEE568D}"/>
              </a:ext>
            </a:extLst>
          </p:cNvPr>
          <p:cNvSpPr txBox="1"/>
          <p:nvPr/>
        </p:nvSpPr>
        <p:spPr>
          <a:xfrm>
            <a:off x="321769" y="314360"/>
            <a:ext cx="2531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동작 구조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4523A6-5C09-DE66-D79D-DD781D507401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5A3C1D-3104-3E49-3E9C-FFD6ABA5C61F}"/>
              </a:ext>
            </a:extLst>
          </p:cNvPr>
          <p:cNvSpPr txBox="1"/>
          <p:nvPr/>
        </p:nvSpPr>
        <p:spPr>
          <a:xfrm>
            <a:off x="1074386" y="36219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연결요청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4B40D5-7165-9E91-0CCF-1DE85CD60E6F}"/>
              </a:ext>
            </a:extLst>
          </p:cNvPr>
          <p:cNvSpPr txBox="1"/>
          <p:nvPr/>
        </p:nvSpPr>
        <p:spPr>
          <a:xfrm>
            <a:off x="3295662" y="3069195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터치 감지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좌표전송</a:t>
            </a:r>
          </a:p>
        </p:txBody>
      </p:sp>
      <p:pic>
        <p:nvPicPr>
          <p:cNvPr id="24" name="그림 23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CC4BEF1-6E31-05A2-A893-06F496A6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1083801"/>
            <a:ext cx="6086475" cy="5162550"/>
          </a:xfrm>
          <a:prstGeom prst="rect">
            <a:avLst/>
          </a:prstGeom>
        </p:spPr>
      </p:pic>
      <p:pic>
        <p:nvPicPr>
          <p:cNvPr id="25" name="그림 24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BDE8C0-AB05-4C3E-C472-B5976BFB11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D4B94-22B5-CC7D-0E4F-587ED0025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700082A-A235-CE0F-6CFC-DCB802C1F2F4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DF83CF-B77C-8C7A-0B57-24C98621AA9E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3E7A272-DC53-A190-4291-95364106C0FC}"/>
              </a:ext>
            </a:extLst>
          </p:cNvPr>
          <p:cNvSpPr txBox="1"/>
          <p:nvPr/>
        </p:nvSpPr>
        <p:spPr>
          <a:xfrm>
            <a:off x="1074386" y="36219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연결요청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304634-23A3-E2EA-9CC5-9F37E569C017}"/>
              </a:ext>
            </a:extLst>
          </p:cNvPr>
          <p:cNvSpPr txBox="1"/>
          <p:nvPr/>
        </p:nvSpPr>
        <p:spPr>
          <a:xfrm>
            <a:off x="8442378" y="3621915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터치 감지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좌표전송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1F778B-C536-3D6F-2957-338848F5E1C2}"/>
              </a:ext>
            </a:extLst>
          </p:cNvPr>
          <p:cNvSpPr/>
          <p:nvPr/>
        </p:nvSpPr>
        <p:spPr>
          <a:xfrm>
            <a:off x="5890187" y="1920454"/>
            <a:ext cx="710910" cy="4846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11B1152C-D767-A6AE-00B2-80D98D3DBC82}"/>
              </a:ext>
            </a:extLst>
          </p:cNvPr>
          <p:cNvSpPr/>
          <p:nvPr/>
        </p:nvSpPr>
        <p:spPr>
          <a:xfrm>
            <a:off x="8630194" y="3171832"/>
            <a:ext cx="568128" cy="46166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A81D587-3687-3A23-DA88-A6E1D1230E7E}"/>
              </a:ext>
            </a:extLst>
          </p:cNvPr>
          <p:cNvSpPr/>
          <p:nvPr/>
        </p:nvSpPr>
        <p:spPr>
          <a:xfrm rot="10800000">
            <a:off x="5404381" y="4615091"/>
            <a:ext cx="710910" cy="4846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DF67D84-32B2-4184-CD37-9FFD5969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24" y="714920"/>
            <a:ext cx="5063212" cy="325045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2733029-5B4D-96D1-D917-0A1270E11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0" y="698949"/>
            <a:ext cx="4167274" cy="292764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9054457-256E-7F9E-7039-BA2E47206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642" y="3173937"/>
            <a:ext cx="5063212" cy="298511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8D8CA94-43CF-DAE9-96D9-47B0FB1C6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081" y="3453104"/>
            <a:ext cx="4010876" cy="2817767"/>
          </a:xfrm>
          <a:prstGeom prst="rect">
            <a:avLst/>
          </a:prstGeom>
        </p:spPr>
      </p:pic>
      <p:pic>
        <p:nvPicPr>
          <p:cNvPr id="43" name="그림 42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E3F0376-01EF-AFE9-8EB4-A3C5BF1A3D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56D20-E479-4614-E16A-77BB99572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88AE7A2-D541-3593-BC7C-30CFCCA6321C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6A8405C-BAB3-E6ED-ED5F-6F9873AB51D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213150-E1CC-29DD-54D3-A94146002950}"/>
              </a:ext>
            </a:extLst>
          </p:cNvPr>
          <p:cNvSpPr txBox="1"/>
          <p:nvPr/>
        </p:nvSpPr>
        <p:spPr>
          <a:xfrm>
            <a:off x="1074386" y="36219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연결요청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2B4F31-5381-12F1-1B52-15D3AEF8EF31}"/>
              </a:ext>
            </a:extLst>
          </p:cNvPr>
          <p:cNvSpPr txBox="1"/>
          <p:nvPr/>
        </p:nvSpPr>
        <p:spPr>
          <a:xfrm>
            <a:off x="8442378" y="3621915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터치 감지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좌표전송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62E90EA-D0BD-1A9B-16B4-BDE3D0204774}"/>
              </a:ext>
            </a:extLst>
          </p:cNvPr>
          <p:cNvSpPr/>
          <p:nvPr/>
        </p:nvSpPr>
        <p:spPr>
          <a:xfrm>
            <a:off x="5425101" y="3186684"/>
            <a:ext cx="710910" cy="4846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FA4D7A-869D-F2CE-5728-02825899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9" y="1912310"/>
            <a:ext cx="5332992" cy="30881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75CEFF6-3217-FB7A-066E-66A81892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11" y="1803466"/>
            <a:ext cx="6112785" cy="3636897"/>
          </a:xfrm>
          <a:prstGeom prst="rect">
            <a:avLst/>
          </a:prstGeom>
        </p:spPr>
      </p:pic>
      <p:pic>
        <p:nvPicPr>
          <p:cNvPr id="24" name="그림 23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BA05B-AAA8-885C-B48C-CCF1DAB22D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411822" y="301171"/>
            <a:ext cx="3852337" cy="1201538"/>
            <a:chOff x="454025" y="2935348"/>
            <a:chExt cx="3852337" cy="12015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454025" y="2935348"/>
              <a:ext cx="38523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UI&amp;</a:t>
              </a:r>
              <a:r>
                <a:rPr lang="ko-KR" altLang="en-US" sz="4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프레임버퍼</a:t>
              </a:r>
              <a:endParaRPr lang="ko-KR" altLang="en-US" sz="4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spc="-3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64BB81C-C7ED-5538-7781-E2B33808E9CF}"/>
              </a:ext>
            </a:extLst>
          </p:cNvPr>
          <p:cNvSpPr txBox="1"/>
          <p:nvPr/>
        </p:nvSpPr>
        <p:spPr>
          <a:xfrm>
            <a:off x="694533" y="184368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600" spc="-300" dirty="0"/>
          </a:p>
        </p:txBody>
      </p:sp>
      <p:pic>
        <p:nvPicPr>
          <p:cNvPr id="12" name="그림 11" descr="텍스트, 스크린샷, 직사각형, 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E38F32D-1179-991C-5298-1412D5BB2D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84857" y="536103"/>
            <a:ext cx="4000500" cy="6858000"/>
          </a:xfrm>
          <a:prstGeom prst="rect">
            <a:avLst/>
          </a:prstGeom>
        </p:spPr>
      </p:pic>
      <p:pic>
        <p:nvPicPr>
          <p:cNvPr id="13" name="그림 12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7690A6E-0F29-7189-5114-FACCC6AE1E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3393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문제해결과정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360584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360583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68565" y="3822545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3792848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312407" y="1437496"/>
            <a:ext cx="1550424" cy="455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네트워크 연결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407E-BBEC-4F51-842C-6A4A5612C6D2}"/>
              </a:ext>
            </a:extLst>
          </p:cNvPr>
          <p:cNvSpPr txBox="1"/>
          <p:nvPr/>
        </p:nvSpPr>
        <p:spPr>
          <a:xfrm>
            <a:off x="6655293" y="1433661"/>
            <a:ext cx="896399" cy="455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 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버그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57A35-6348-4B9B-B010-15D908B1B179}"/>
              </a:ext>
            </a:extLst>
          </p:cNvPr>
          <p:cNvSpPr txBox="1"/>
          <p:nvPr/>
        </p:nvSpPr>
        <p:spPr>
          <a:xfrm>
            <a:off x="6267744" y="3896803"/>
            <a:ext cx="819455" cy="455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디버깅</a:t>
            </a:r>
            <a:endParaRPr lang="en-US" altLang="ko-KR" spc="-150" dirty="0">
              <a:solidFill>
                <a:schemeClr val="tx1">
                  <a:lumMod val="5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EF2E7-813A-2352-71E8-9D94ADDE6CF7}"/>
              </a:ext>
            </a:extLst>
          </p:cNvPr>
          <p:cNvSpPr txBox="1"/>
          <p:nvPr/>
        </p:nvSpPr>
        <p:spPr>
          <a:xfrm>
            <a:off x="1068565" y="1889555"/>
            <a:ext cx="4339650" cy="1702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테스트하는 과정에서 우분투로 서버를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돌렸을 때 연결되지 않는 문제 발생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네트워크 </a:t>
            </a:r>
            <a:r>
              <a:rPr lang="ko-KR" altLang="en-US" spc="-15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인바운드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규칙을 수정 후 해결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C8FC7-8C23-24C3-ECBD-D8D25F90E319}"/>
              </a:ext>
            </a:extLst>
          </p:cNvPr>
          <p:cNvSpPr txBox="1"/>
          <p:nvPr/>
        </p:nvSpPr>
        <p:spPr>
          <a:xfrm>
            <a:off x="1076139" y="4337139"/>
            <a:ext cx="4455066" cy="128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서버와 클라이언트를 연결하는 과정에서 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타이밍과 순서가 어긋나는 문제 발생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SLEEP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을 하는 등 순서를 바꾸어</a:t>
            </a: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해결</a:t>
            </a: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9EFA2-197D-4C43-7C1F-6602D959FD1A}"/>
              </a:ext>
            </a:extLst>
          </p:cNvPr>
          <p:cNvSpPr txBox="1"/>
          <p:nvPr/>
        </p:nvSpPr>
        <p:spPr>
          <a:xfrm>
            <a:off x="6238928" y="1945156"/>
            <a:ext cx="4859022" cy="128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바둑알이나 커서가 이전에 선택했던 좌표에</a:t>
            </a:r>
            <a:b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대해 </a:t>
            </a:r>
            <a:r>
              <a:rPr lang="ko-KR" altLang="en-US" spc="-15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스코프가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계속 남아 나타나는 문제 해결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BAFD2F-9310-EBC4-06A5-D04154C043AB}"/>
              </a:ext>
            </a:extLst>
          </p:cNvPr>
          <p:cNvSpPr txBox="1"/>
          <p:nvPr/>
        </p:nvSpPr>
        <p:spPr>
          <a:xfrm>
            <a:off x="1312407" y="3851895"/>
            <a:ext cx="2492990" cy="455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서버와 클라이언트 연결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FE69A-0479-370F-52D5-50E1CB0313A0}"/>
              </a:ext>
            </a:extLst>
          </p:cNvPr>
          <p:cNvSpPr txBox="1"/>
          <p:nvPr/>
        </p:nvSpPr>
        <p:spPr>
          <a:xfrm>
            <a:off x="6226516" y="4360757"/>
            <a:ext cx="4762842" cy="871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스레드를 사용해서 디버깅에 어려움을 겪음</a:t>
            </a: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</a:t>
            </a:r>
            <a:r>
              <a:rPr lang="ko-KR" altLang="en-US" spc="-150" dirty="0">
                <a:solidFill>
                  <a:schemeClr val="tx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프로토콜을 견고하게 수정하여 해결</a:t>
            </a: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</a:p>
        </p:txBody>
      </p:sp>
      <p:pic>
        <p:nvPicPr>
          <p:cNvPr id="16" name="그림 15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6B06B2-F25B-C7B9-D469-946C4C6D06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0B49F-041B-46B5-FA18-E3BCF2E3C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8BA3AE8-4525-6DF1-F38D-C027FB75CD9D}"/>
              </a:ext>
            </a:extLst>
          </p:cNvPr>
          <p:cNvGrpSpPr/>
          <p:nvPr/>
        </p:nvGrpSpPr>
        <p:grpSpPr>
          <a:xfrm>
            <a:off x="786898" y="467939"/>
            <a:ext cx="2441694" cy="2863572"/>
            <a:chOff x="829101" y="1273314"/>
            <a:chExt cx="2441694" cy="28635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0EA170-2252-1AD1-34B0-7C4C5AA448A8}"/>
                </a:ext>
              </a:extLst>
            </p:cNvPr>
            <p:cNvSpPr txBox="1"/>
            <p:nvPr/>
          </p:nvSpPr>
          <p:spPr>
            <a:xfrm>
              <a:off x="829101" y="1273314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동작영상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0ED969-272C-891A-DA07-D32F9BF4EC74}"/>
                </a:ext>
              </a:extLst>
            </p:cNvPr>
            <p:cNvSpPr txBox="1"/>
            <p:nvPr/>
          </p:nvSpPr>
          <p:spPr>
            <a:xfrm>
              <a:off x="901700" y="3490555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spc="-3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B784641-FE89-32E7-13F2-2A45E6A3B975}"/>
              </a:ext>
            </a:extLst>
          </p:cNvPr>
          <p:cNvGrpSpPr/>
          <p:nvPr/>
        </p:nvGrpSpPr>
        <p:grpSpPr>
          <a:xfrm>
            <a:off x="694533" y="2903043"/>
            <a:ext cx="184731" cy="1415772"/>
            <a:chOff x="901700" y="2721114"/>
            <a:chExt cx="184731" cy="141577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917E5-3241-54AD-6518-3B1FC0756864}"/>
                </a:ext>
              </a:extLst>
            </p:cNvPr>
            <p:cNvSpPr txBox="1"/>
            <p:nvPr/>
          </p:nvSpPr>
          <p:spPr>
            <a:xfrm>
              <a:off x="901700" y="2721114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dirty="0">
                <a:latin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AADFBF-270B-5D82-9359-77FFE95AAE79}"/>
                </a:ext>
              </a:extLst>
            </p:cNvPr>
            <p:cNvSpPr txBox="1"/>
            <p:nvPr/>
          </p:nvSpPr>
          <p:spPr>
            <a:xfrm>
              <a:off x="901700" y="3490555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spc="-300" dirty="0"/>
            </a:p>
          </p:txBody>
        </p:sp>
      </p:grpSp>
      <p:pic>
        <p:nvPicPr>
          <p:cNvPr id="2" name="KakaoTalk_20250207_180612347">
            <a:hlinkClick r:id="" action="ppaction://media"/>
            <a:extLst>
              <a:ext uri="{FF2B5EF4-FFF2-40B4-BE49-F238E27FC236}">
                <a16:creationId xmlns:a16="http://schemas.microsoft.com/office/drawing/2014/main" id="{7720DF87-5482-2A4A-9DE5-0FEBFC964E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60657" y="243483"/>
            <a:ext cx="3857625" cy="6858000"/>
          </a:xfrm>
          <a:prstGeom prst="rect">
            <a:avLst/>
          </a:prstGeom>
        </p:spPr>
      </p:pic>
      <p:pic>
        <p:nvPicPr>
          <p:cNvPr id="5" name="그림 4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3E00A5-AA3D-FEBF-17DA-546A02D6A6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추후과제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0989B56-5048-4C53-A13F-7F49242DD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933124"/>
              </p:ext>
            </p:extLst>
          </p:nvPr>
        </p:nvGraphicFramePr>
        <p:xfrm>
          <a:off x="782976" y="1705979"/>
          <a:ext cx="5860280" cy="4189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6889750" y="1969041"/>
            <a:ext cx="4592072" cy="331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 </a:t>
            </a:r>
            <a:r>
              <a:rPr lang="ko-KR" altLang="en-US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타이머</a:t>
            </a:r>
            <a:b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 플레이어 턴 마다 시간 제한</a:t>
            </a:r>
            <a:endParaRPr lang="en-US" altLang="ko-KR" sz="1600" spc="-15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20000"/>
              </a:lnSpc>
            </a:pPr>
            <a:b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 </a:t>
            </a:r>
            <a:r>
              <a:rPr lang="ko-KR" altLang="en-US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바둑판 늘리기</a:t>
            </a:r>
            <a:b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바둑판 칸을 늘려서 방향키를 이용해 바둑알 두기</a:t>
            </a:r>
            <a:endParaRPr lang="en-US" altLang="ko-KR" sz="1600" spc="-15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20000"/>
              </a:lnSpc>
            </a:pPr>
            <a:b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3. </a:t>
            </a:r>
            <a:r>
              <a:rPr lang="ko-KR" altLang="en-US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재시작</a:t>
            </a:r>
            <a:b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</a:t>
            </a:r>
            <a:r>
              <a:rPr lang="ko-KR" altLang="en-US" sz="1600" spc="-15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종료시</a:t>
            </a:r>
            <a:r>
              <a:rPr lang="ko-KR" altLang="en-US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새로운 게임 시작</a:t>
            </a:r>
            <a:endParaRPr lang="en-US" altLang="ko-KR" sz="1600" spc="-15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20000"/>
              </a:lnSpc>
            </a:pPr>
            <a:b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4. </a:t>
            </a:r>
            <a:r>
              <a:rPr lang="ko-KR" altLang="en-US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버그</a:t>
            </a:r>
            <a:endParaRPr lang="en-US" altLang="ko-KR" sz="1600" spc="-15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1600" spc="-15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커서 및 이중 터치 버그</a:t>
            </a:r>
          </a:p>
        </p:txBody>
      </p:sp>
      <p:pic>
        <p:nvPicPr>
          <p:cNvPr id="2" name="그림 1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FF192B-30A2-8324-54B2-6AF1E81738D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0B915-8541-E5ED-B8C8-FA164D3C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7A1A54-0265-3790-5B7D-CB67E477FD3F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67E682-DCE9-33CA-8DE5-4BE00683B228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개발후기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DDC415-5059-0586-63E9-08090481429D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E505B0-D770-FC7C-49DA-5B0FB92565AE}"/>
              </a:ext>
            </a:extLst>
          </p:cNvPr>
          <p:cNvSpPr/>
          <p:nvPr/>
        </p:nvSpPr>
        <p:spPr>
          <a:xfrm>
            <a:off x="1086539" y="141359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A2842F-C308-4E33-7E35-A7E58BEB1E30}"/>
              </a:ext>
            </a:extLst>
          </p:cNvPr>
          <p:cNvSpPr/>
          <p:nvPr/>
        </p:nvSpPr>
        <p:spPr>
          <a:xfrm>
            <a:off x="6217339" y="141359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9F8F5F-0802-FB7F-FDF4-FBC3964ACF07}"/>
              </a:ext>
            </a:extLst>
          </p:cNvPr>
          <p:cNvSpPr/>
          <p:nvPr/>
        </p:nvSpPr>
        <p:spPr>
          <a:xfrm>
            <a:off x="1086539" y="3852335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A77783-4A62-3EBD-B5F8-46160CBBBF4F}"/>
              </a:ext>
            </a:extLst>
          </p:cNvPr>
          <p:cNvSpPr/>
          <p:nvPr/>
        </p:nvSpPr>
        <p:spPr>
          <a:xfrm>
            <a:off x="6217339" y="3845859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51393-6305-2625-07E3-E639ABA805C4}"/>
              </a:ext>
            </a:extLst>
          </p:cNvPr>
          <p:cNvSpPr txBox="1"/>
          <p:nvPr/>
        </p:nvSpPr>
        <p:spPr>
          <a:xfrm>
            <a:off x="1312407" y="1490507"/>
            <a:ext cx="819455" cy="455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이예지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C33FD-744C-E662-988A-2F20E52061EA}"/>
              </a:ext>
            </a:extLst>
          </p:cNvPr>
          <p:cNvSpPr txBox="1"/>
          <p:nvPr/>
        </p:nvSpPr>
        <p:spPr>
          <a:xfrm>
            <a:off x="6503529" y="1486672"/>
            <a:ext cx="819456" cy="455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pc="-15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임소연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909CA2-A5DC-A974-2DA6-43A5DC3408CF}"/>
              </a:ext>
            </a:extLst>
          </p:cNvPr>
          <p:cNvSpPr txBox="1"/>
          <p:nvPr/>
        </p:nvSpPr>
        <p:spPr>
          <a:xfrm>
            <a:off x="1312407" y="3946400"/>
            <a:ext cx="819455" cy="455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설유승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9B90D3-1E23-6617-79C4-9BEFFB0F65CE}"/>
              </a:ext>
            </a:extLst>
          </p:cNvPr>
          <p:cNvSpPr txBox="1"/>
          <p:nvPr/>
        </p:nvSpPr>
        <p:spPr>
          <a:xfrm>
            <a:off x="6503529" y="3899535"/>
            <a:ext cx="819456" cy="455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김지원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F9FA9-B71B-6FDA-A806-3AD11DE42C7F}"/>
              </a:ext>
            </a:extLst>
          </p:cNvPr>
          <p:cNvSpPr txBox="1"/>
          <p:nvPr/>
        </p:nvSpPr>
        <p:spPr>
          <a:xfrm>
            <a:off x="1068565" y="1942566"/>
            <a:ext cx="4974439" cy="128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소켓 통신으로 작동하는 프로그램을</a:t>
            </a: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서버와 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클라이언트 모두 작성하는 것은 처음이었는데</a:t>
            </a: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잘 설계된 프로토콜의 중요성을 느낌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6301A-3019-EE72-9C3D-121BF5710D6D}"/>
              </a:ext>
            </a:extLst>
          </p:cNvPr>
          <p:cNvSpPr txBox="1"/>
          <p:nvPr/>
        </p:nvSpPr>
        <p:spPr>
          <a:xfrm>
            <a:off x="1076139" y="4390150"/>
            <a:ext cx="4243469" cy="1702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팀원들과 분업해서 서로 부족한 부분을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배우면서 소켓통신을 이해할 수 있었고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분업의 중요성을 느꼈다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29BB3-A81D-24D6-ED4C-DF20186CEC11}"/>
              </a:ext>
            </a:extLst>
          </p:cNvPr>
          <p:cNvSpPr txBox="1"/>
          <p:nvPr/>
        </p:nvSpPr>
        <p:spPr>
          <a:xfrm>
            <a:off x="6226516" y="1942566"/>
            <a:ext cx="473206" cy="871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51D8AC-273F-D40B-3114-AAFB8357308B}"/>
              </a:ext>
            </a:extLst>
          </p:cNvPr>
          <p:cNvSpPr txBox="1"/>
          <p:nvPr/>
        </p:nvSpPr>
        <p:spPr>
          <a:xfrm>
            <a:off x="6392816" y="4390150"/>
            <a:ext cx="4551246" cy="128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 &amp;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프레임버퍼를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구현하면서 어떻게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화면에 표현해야 할지에 대해 고민하면서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시각적인 부분에 대한 개념을 익힘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8BE24-1CC5-3A3C-79C2-1CF2047B2A04}"/>
              </a:ext>
            </a:extLst>
          </p:cNvPr>
          <p:cNvSpPr txBox="1"/>
          <p:nvPr/>
        </p:nvSpPr>
        <p:spPr>
          <a:xfrm>
            <a:off x="6392816" y="1942566"/>
            <a:ext cx="4762842" cy="1286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첫 구현인 </a:t>
            </a: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 &amp; </a:t>
            </a:r>
            <a:r>
              <a:rPr lang="ko-KR" altLang="en-US" spc="-15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프레임버퍼라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막막했지만</a:t>
            </a: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구조를 잡고 하나씩 해결해 나가며 성취감과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자신감을 얻을 수 있었음</a:t>
            </a:r>
            <a:r>
              <a:rPr lang="en-US" altLang="ko-KR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pc="-15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endParaRPr lang="en-US" altLang="ko-KR" spc="-15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4" name="그림 13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807D9AC-6F78-2E8B-6BB6-DD3CF6A2A5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7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98FA7F-84E7-4903-BCDB-9C71D528E6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86BBC-4752-4FA2-8C65-F03121F5D736}"/>
              </a:ext>
            </a:extLst>
          </p:cNvPr>
          <p:cNvSpPr txBox="1"/>
          <p:nvPr/>
        </p:nvSpPr>
        <p:spPr>
          <a:xfrm>
            <a:off x="4368604" y="1084521"/>
            <a:ext cx="3454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감사합니다</a:t>
            </a:r>
          </a:p>
        </p:txBody>
      </p:sp>
      <p:pic>
        <p:nvPicPr>
          <p:cNvPr id="2" name="그림 1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19AD3E8-79C4-DFBE-E158-25C64EA97B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2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목차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1054034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1054034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38080" y="1240911"/>
            <a:ext cx="37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1287202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소개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2373535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2373535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48715" y="2570750"/>
            <a:ext cx="37702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2585440"/>
            <a:ext cx="167225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제작과정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885729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885729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48715" y="5082944"/>
            <a:ext cx="37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5097634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Q&amp;A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1082EC-9246-FCF5-393E-522A27228AD7}"/>
              </a:ext>
            </a:extLst>
          </p:cNvPr>
          <p:cNvSpPr/>
          <p:nvPr/>
        </p:nvSpPr>
        <p:spPr>
          <a:xfrm>
            <a:off x="1278428" y="3594409"/>
            <a:ext cx="1168400" cy="1044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E621DD-7C96-BAF9-8177-13EED5682A39}"/>
              </a:ext>
            </a:extLst>
          </p:cNvPr>
          <p:cNvSpPr/>
          <p:nvPr/>
        </p:nvSpPr>
        <p:spPr>
          <a:xfrm>
            <a:off x="2688128" y="3594409"/>
            <a:ext cx="8242300" cy="1044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1BAB9-C625-873D-0ECC-EE89EAB767E9}"/>
              </a:ext>
            </a:extLst>
          </p:cNvPr>
          <p:cNvSpPr txBox="1"/>
          <p:nvPr/>
        </p:nvSpPr>
        <p:spPr>
          <a:xfrm>
            <a:off x="1648715" y="3791624"/>
            <a:ext cx="377027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CECE6D-E618-6E43-3F69-E0132C361D6F}"/>
              </a:ext>
            </a:extLst>
          </p:cNvPr>
          <p:cNvSpPr txBox="1"/>
          <p:nvPr/>
        </p:nvSpPr>
        <p:spPr>
          <a:xfrm>
            <a:off x="2945222" y="3806314"/>
            <a:ext cx="928459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후기</a:t>
            </a:r>
          </a:p>
        </p:txBody>
      </p:sp>
      <p:pic>
        <p:nvPicPr>
          <p:cNvPr id="6" name="그림 5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98378C7-C2A9-8618-9CCC-A562F058F5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소개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2382612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8057A6D-54BA-43D0-B167-EF8B2E74635C}"/>
              </a:ext>
            </a:extLst>
          </p:cNvPr>
          <p:cNvCxnSpPr/>
          <p:nvPr/>
        </p:nvCxnSpPr>
        <p:spPr>
          <a:xfrm>
            <a:off x="5047015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CE71B90-FB24-4C88-A8D8-8D35B256BC92}"/>
              </a:ext>
            </a:extLst>
          </p:cNvPr>
          <p:cNvCxnSpPr/>
          <p:nvPr/>
        </p:nvCxnSpPr>
        <p:spPr>
          <a:xfrm>
            <a:off x="7711418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2142273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</a:t>
            </a:r>
            <a:endParaRPr lang="en-US" altLang="ko-KR" sz="5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3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이예지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7AFFEB-4186-4001-A87D-CBE93A6FA505}"/>
              </a:ext>
            </a:extLst>
          </p:cNvPr>
          <p:cNvSpPr/>
          <p:nvPr/>
        </p:nvSpPr>
        <p:spPr>
          <a:xfrm>
            <a:off x="4806676" y="1971956"/>
            <a:ext cx="2519028" cy="3358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클라이언트</a:t>
            </a:r>
            <a:endParaRPr lang="en-US" altLang="ko-KR" sz="3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endParaRPr lang="en-US" altLang="ko-KR" sz="3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19343D4-9148-4818-A634-5C1B567F8E40}"/>
              </a:ext>
            </a:extLst>
          </p:cNvPr>
          <p:cNvSpPr/>
          <p:nvPr/>
        </p:nvSpPr>
        <p:spPr>
          <a:xfrm>
            <a:off x="7471079" y="1971955"/>
            <a:ext cx="2519028" cy="33587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</a:p>
          <a:p>
            <a:pPr algn="ctr"/>
            <a:r>
              <a:rPr lang="ko-KR" altLang="en-US" sz="27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임소연</a:t>
            </a:r>
            <a:r>
              <a:rPr lang="en-US" altLang="ko-KR" sz="27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</a:t>
            </a:r>
            <a:r>
              <a:rPr lang="ko-KR" altLang="en-US" sz="27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김지원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F22DB-3CE5-632C-18CD-E3968253453D}"/>
              </a:ext>
            </a:extLst>
          </p:cNvPr>
          <p:cNvSpPr txBox="1"/>
          <p:nvPr/>
        </p:nvSpPr>
        <p:spPr>
          <a:xfrm>
            <a:off x="4761987" y="3788229"/>
            <a:ext cx="26084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이예지</a:t>
            </a:r>
            <a:r>
              <a:rPr lang="en-US" altLang="ko-KR" sz="27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7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설유승</a:t>
            </a:r>
          </a:p>
        </p:txBody>
      </p:sp>
      <p:pic>
        <p:nvPicPr>
          <p:cNvPr id="6" name="그림 5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A16701-8A18-D5C3-1548-D747B286F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소개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2041457" y="1847851"/>
            <a:ext cx="3162298" cy="3162298"/>
          </a:xfrm>
          <a:prstGeom prst="ellipse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6889750" y="1930399"/>
            <a:ext cx="3162298" cy="3162298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7B8397-B260-E872-7F34-BE2BAB92B2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83C0C-DB78-C4B2-3459-261D6868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3210C76-41E5-FE54-1E41-FE2A2BB3A6E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3FAB000-1636-0DC0-6611-54F5D594C251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동작순서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EB0417-84E8-B28B-1418-D6924EB66E8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1D6CE13-847F-882C-0DAC-76399ACB8FC6}"/>
              </a:ext>
            </a:extLst>
          </p:cNvPr>
          <p:cNvSpPr/>
          <p:nvPr/>
        </p:nvSpPr>
        <p:spPr>
          <a:xfrm>
            <a:off x="2113703" y="1370204"/>
            <a:ext cx="1850503" cy="44209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서버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3F08FBD-FF9B-F0AC-98E5-B48167B679FD}"/>
              </a:ext>
            </a:extLst>
          </p:cNvPr>
          <p:cNvSpPr/>
          <p:nvPr/>
        </p:nvSpPr>
        <p:spPr>
          <a:xfrm>
            <a:off x="7547113" y="1378010"/>
            <a:ext cx="1823575" cy="8967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AFCD84-1AF6-1788-2AC5-82923C74A210}"/>
              </a:ext>
            </a:extLst>
          </p:cNvPr>
          <p:cNvCxnSpPr>
            <a:cxnSpLocks/>
          </p:cNvCxnSpPr>
          <p:nvPr/>
        </p:nvCxnSpPr>
        <p:spPr>
          <a:xfrm flipH="1">
            <a:off x="3964206" y="1747341"/>
            <a:ext cx="3582907" cy="1233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3D2C2F-5B9D-8B31-D64B-8C0ECCB87D14}"/>
              </a:ext>
            </a:extLst>
          </p:cNvPr>
          <p:cNvSpPr txBox="1"/>
          <p:nvPr/>
        </p:nvSpPr>
        <p:spPr>
          <a:xfrm>
            <a:off x="5511302" y="19054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연결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3C2EDD5-8241-57D7-3AFA-72A0ECC1E0B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964206" y="4246008"/>
            <a:ext cx="3716356" cy="880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C98551-F581-706A-6F9C-E806177DC63F}"/>
              </a:ext>
            </a:extLst>
          </p:cNvPr>
          <p:cNvSpPr txBox="1"/>
          <p:nvPr/>
        </p:nvSpPr>
        <p:spPr>
          <a:xfrm>
            <a:off x="5139112" y="429966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en-US" altLang="ko-KR" dirty="0" err="1"/>
              <a:t>PlayStart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8FA7BF9-8454-DE12-5468-12CAD10AE603}"/>
              </a:ext>
            </a:extLst>
          </p:cNvPr>
          <p:cNvSpPr/>
          <p:nvPr/>
        </p:nvSpPr>
        <p:spPr>
          <a:xfrm>
            <a:off x="7680562" y="4678523"/>
            <a:ext cx="1823575" cy="8967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게임시작</a:t>
            </a:r>
          </a:p>
        </p:txBody>
      </p:sp>
      <p:pic>
        <p:nvPicPr>
          <p:cNvPr id="32" name="그림 31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B389B1-DD91-59D2-1E47-32E77932ED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5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51832" y="339436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4373024" y="2692536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1676400" y="2564605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8595773" y="1642583"/>
            <a:ext cx="1091934" cy="1094881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C1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thread</a:t>
            </a:r>
            <a:endParaRPr lang="ko-KR" altLang="en-US" sz="14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2057890" y="2893872"/>
            <a:ext cx="9957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TCP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연결</a:t>
            </a:r>
            <a:endParaRPr lang="en-US" altLang="ko-KR" sz="32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4348954" y="3211227"/>
            <a:ext cx="180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게임시작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1913028" y="4723750"/>
            <a:ext cx="2858426" cy="865674"/>
            <a:chOff x="281014" y="4235821"/>
            <a:chExt cx="2858426" cy="8656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1227184" y="4235821"/>
              <a:ext cx="184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8961204" y="4592224"/>
            <a:ext cx="2858426" cy="865674"/>
            <a:chOff x="281014" y="4235821"/>
            <a:chExt cx="2858426" cy="8656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1162632" y="423582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DF66DC2-6027-41DE-9102-3EA342092D39}"/>
              </a:ext>
            </a:extLst>
          </p:cNvPr>
          <p:cNvSpPr txBox="1"/>
          <p:nvPr/>
        </p:nvSpPr>
        <p:spPr>
          <a:xfrm>
            <a:off x="9573255" y="1239340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95AA9E-B54D-3636-E264-B0EC9C9EEBEF}"/>
              </a:ext>
            </a:extLst>
          </p:cNvPr>
          <p:cNvSpPr/>
          <p:nvPr/>
        </p:nvSpPr>
        <p:spPr>
          <a:xfrm>
            <a:off x="8675239" y="3004484"/>
            <a:ext cx="1091933" cy="1094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C2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thread</a:t>
            </a:r>
            <a:endParaRPr lang="ko-KR" altLang="en-US" sz="14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3D30D1F-5807-9350-5ABF-412FC7C9B0DA}"/>
              </a:ext>
            </a:extLst>
          </p:cNvPr>
          <p:cNvCxnSpPr>
            <a:cxnSpLocks/>
            <a:stCxn id="25" idx="3"/>
            <a:endCxn id="23" idx="2"/>
          </p:cNvCxnSpPr>
          <p:nvPr/>
        </p:nvCxnSpPr>
        <p:spPr>
          <a:xfrm flipV="1">
            <a:off x="6155859" y="2190024"/>
            <a:ext cx="2439914" cy="1313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27A1BF-901E-DC13-F78A-503E405D259A}"/>
              </a:ext>
            </a:extLst>
          </p:cNvPr>
          <p:cNvCxnSpPr>
            <a:cxnSpLocks/>
            <a:stCxn id="25" idx="3"/>
            <a:endCxn id="15" idx="2"/>
          </p:cNvCxnSpPr>
          <p:nvPr/>
        </p:nvCxnSpPr>
        <p:spPr>
          <a:xfrm>
            <a:off x="6155859" y="3503615"/>
            <a:ext cx="2519380" cy="4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DB85DB66-CA4D-0457-9CE6-F10DB00C23A8}"/>
              </a:ext>
            </a:extLst>
          </p:cNvPr>
          <p:cNvSpPr/>
          <p:nvPr/>
        </p:nvSpPr>
        <p:spPr>
          <a:xfrm>
            <a:off x="8183693" y="4339599"/>
            <a:ext cx="1758766" cy="110645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main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thread</a:t>
            </a:r>
            <a:endParaRPr lang="ko-KR" altLang="en-US" sz="24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962D5DA-D982-5015-BCB9-B363E645E61D}"/>
              </a:ext>
            </a:extLst>
          </p:cNvPr>
          <p:cNvCxnSpPr>
            <a:cxnSpLocks/>
            <a:stCxn id="25" idx="3"/>
            <a:endCxn id="41" idx="2"/>
          </p:cNvCxnSpPr>
          <p:nvPr/>
        </p:nvCxnSpPr>
        <p:spPr>
          <a:xfrm>
            <a:off x="6155859" y="3503615"/>
            <a:ext cx="2027834" cy="1389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C06DBD5-D287-BB18-AB83-FC5CE3AC9822}"/>
              </a:ext>
            </a:extLst>
          </p:cNvPr>
          <p:cNvCxnSpPr>
            <a:cxnSpLocks/>
          </p:cNvCxnSpPr>
          <p:nvPr/>
        </p:nvCxnSpPr>
        <p:spPr>
          <a:xfrm flipV="1">
            <a:off x="3435166" y="3473745"/>
            <a:ext cx="915630" cy="7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69A815-22F6-4236-E82B-B9F243005B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2400" y="420778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</a:t>
            </a:r>
            <a:r>
              <a:rPr lang="en-US" altLang="ko-KR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&amp;</a:t>
            </a:r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클라이언트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AB0171D-4F0F-47DF-BE75-269F940DC088}"/>
              </a:ext>
            </a:extLst>
          </p:cNvPr>
          <p:cNvSpPr/>
          <p:nvPr/>
        </p:nvSpPr>
        <p:spPr>
          <a:xfrm>
            <a:off x="4951335" y="1547093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</a:t>
            </a:r>
            <a:endParaRPr lang="ko-KR" altLang="en-US" sz="4100" kern="12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DD75D16-1453-4B75-95D5-5055B629385C}"/>
              </a:ext>
            </a:extLst>
          </p:cNvPr>
          <p:cNvSpPr/>
          <p:nvPr/>
        </p:nvSpPr>
        <p:spPr>
          <a:xfrm>
            <a:off x="7828224" y="4820935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4100" kern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2P</a:t>
            </a:r>
            <a:endParaRPr lang="ko-KR" altLang="en-US" sz="4100" kern="12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D6EBDAB-1FA5-4D3F-88C9-E5113903EEB1}"/>
              </a:ext>
            </a:extLst>
          </p:cNvPr>
          <p:cNvSpPr/>
          <p:nvPr/>
        </p:nvSpPr>
        <p:spPr>
          <a:xfrm>
            <a:off x="2074447" y="4820935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4100" kern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1P</a:t>
            </a:r>
            <a:endParaRPr lang="ko-KR" altLang="en-US" sz="4100" kern="12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AC74D01-4089-4A7F-8452-43AFEC540057}"/>
              </a:ext>
            </a:extLst>
          </p:cNvPr>
          <p:cNvCxnSpPr>
            <a:cxnSpLocks/>
          </p:cNvCxnSpPr>
          <p:nvPr/>
        </p:nvCxnSpPr>
        <p:spPr>
          <a:xfrm flipH="1">
            <a:off x="3105771" y="2959378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40C61DA-438A-4A89-90FF-50A117CA4E8C}"/>
              </a:ext>
            </a:extLst>
          </p:cNvPr>
          <p:cNvCxnSpPr>
            <a:cxnSpLocks/>
          </p:cNvCxnSpPr>
          <p:nvPr/>
        </p:nvCxnSpPr>
        <p:spPr>
          <a:xfrm flipH="1" flipV="1">
            <a:off x="7615990" y="2959378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0A7FACD-15FF-7947-F7BC-F4BEC7308582}"/>
              </a:ext>
            </a:extLst>
          </p:cNvPr>
          <p:cNvSpPr txBox="1"/>
          <p:nvPr/>
        </p:nvSpPr>
        <p:spPr>
          <a:xfrm>
            <a:off x="2388221" y="3137549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신호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좌표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8C05F-CDFE-01DF-886F-9429163BE043}"/>
              </a:ext>
            </a:extLst>
          </p:cNvPr>
          <p:cNvSpPr txBox="1"/>
          <p:nvPr/>
        </p:nvSpPr>
        <p:spPr>
          <a:xfrm>
            <a:off x="8294439" y="3137549"/>
            <a:ext cx="1661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신호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좌표</a:t>
            </a:r>
          </a:p>
        </p:txBody>
      </p:sp>
      <p:pic>
        <p:nvPicPr>
          <p:cNvPr id="4" name="그림 3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B545614-05C5-3EE2-3C78-20C7191BD0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122023" y="2350817"/>
            <a:ext cx="2813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클라이언트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6185727" y="5046992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1E3C12B2-9799-46FD-9BBA-B6CE4022B47E}"/>
              </a:ext>
            </a:extLst>
          </p:cNvPr>
          <p:cNvSpPr/>
          <p:nvPr/>
        </p:nvSpPr>
        <p:spPr>
          <a:xfrm rot="5400000" flipV="1">
            <a:off x="7763991" y="31324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1AF1F-289D-47BB-8F29-A198E169EE29}"/>
              </a:ext>
            </a:extLst>
          </p:cNvPr>
          <p:cNvSpPr txBox="1"/>
          <p:nvPr/>
        </p:nvSpPr>
        <p:spPr>
          <a:xfrm>
            <a:off x="7252392" y="39288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Sending_Thread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6884281" y="5494407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터치 감지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좌표전송</a:t>
            </a:r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2DD7950D-A159-F937-0EF5-92284B00C337}"/>
              </a:ext>
            </a:extLst>
          </p:cNvPr>
          <p:cNvSpPr/>
          <p:nvPr/>
        </p:nvSpPr>
        <p:spPr>
          <a:xfrm>
            <a:off x="6166214" y="1973213"/>
            <a:ext cx="3933825" cy="139986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신호 감지</a:t>
            </a:r>
            <a:r>
              <a:rPr lang="en-US" altLang="ko-KR" sz="2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그리기</a:t>
            </a:r>
          </a:p>
        </p:txBody>
      </p:sp>
      <p:sp>
        <p:nvSpPr>
          <p:cNvPr id="11" name="오각형 3">
            <a:extLst>
              <a:ext uri="{FF2B5EF4-FFF2-40B4-BE49-F238E27FC236}">
                <a16:creationId xmlns:a16="http://schemas.microsoft.com/office/drawing/2014/main" id="{2716EBF0-3729-83DA-09C6-90F855C1D51B}"/>
              </a:ext>
            </a:extLst>
          </p:cNvPr>
          <p:cNvSpPr/>
          <p:nvPr/>
        </p:nvSpPr>
        <p:spPr>
          <a:xfrm>
            <a:off x="2965813" y="1973213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E8883A01-5121-8303-1F5F-5E08A670C34C}"/>
              </a:ext>
            </a:extLst>
          </p:cNvPr>
          <p:cNvSpPr/>
          <p:nvPr/>
        </p:nvSpPr>
        <p:spPr>
          <a:xfrm rot="5400000" flipV="1">
            <a:off x="4381469" y="6270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1F935-AEFA-1FDF-3528-846633D3539A}"/>
              </a:ext>
            </a:extLst>
          </p:cNvPr>
          <p:cNvSpPr txBox="1"/>
          <p:nvPr/>
        </p:nvSpPr>
        <p:spPr>
          <a:xfrm>
            <a:off x="3584253" y="103414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connectToServer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ED6648-C378-1068-6EDB-F5E39C4783C8}"/>
              </a:ext>
            </a:extLst>
          </p:cNvPr>
          <p:cNvSpPr txBox="1"/>
          <p:nvPr/>
        </p:nvSpPr>
        <p:spPr>
          <a:xfrm>
            <a:off x="7198512" y="11090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mainThread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737CD-1B38-752B-3447-0A801B6CB9FA}"/>
              </a:ext>
            </a:extLst>
          </p:cNvPr>
          <p:cNvSpPr txBox="1"/>
          <p:nvPr/>
        </p:nvSpPr>
        <p:spPr>
          <a:xfrm>
            <a:off x="3525849" y="24206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연결요청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FD369-594D-CCD3-712C-49664F805B36}"/>
              </a:ext>
            </a:extLst>
          </p:cNvPr>
          <p:cNvSpPr txBox="1"/>
          <p:nvPr/>
        </p:nvSpPr>
        <p:spPr>
          <a:xfrm>
            <a:off x="3130918" y="5420589"/>
            <a:ext cx="2813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클라이언트</a:t>
            </a:r>
          </a:p>
        </p:txBody>
      </p:sp>
      <p:sp>
        <p:nvSpPr>
          <p:cNvPr id="18" name="오각형 3">
            <a:extLst>
              <a:ext uri="{FF2B5EF4-FFF2-40B4-BE49-F238E27FC236}">
                <a16:creationId xmlns:a16="http://schemas.microsoft.com/office/drawing/2014/main" id="{2EEBFD8D-FC10-DD10-819B-DE1B5DFC9004}"/>
              </a:ext>
            </a:extLst>
          </p:cNvPr>
          <p:cNvSpPr/>
          <p:nvPr/>
        </p:nvSpPr>
        <p:spPr>
          <a:xfrm>
            <a:off x="2974708" y="5042985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31E4DB40-A1C0-DC8D-BD06-C2CF44C77989}"/>
              </a:ext>
            </a:extLst>
          </p:cNvPr>
          <p:cNvSpPr/>
          <p:nvPr/>
        </p:nvSpPr>
        <p:spPr>
          <a:xfrm rot="5400000" flipV="1">
            <a:off x="4390364" y="31324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47087E-CB65-C586-8127-A0C94E44B334}"/>
              </a:ext>
            </a:extLst>
          </p:cNvPr>
          <p:cNvSpPr txBox="1"/>
          <p:nvPr/>
        </p:nvSpPr>
        <p:spPr>
          <a:xfrm>
            <a:off x="3593148" y="410391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connectToServer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AB5314-B918-68E6-DE79-DDAADF9F7924}"/>
              </a:ext>
            </a:extLst>
          </p:cNvPr>
          <p:cNvSpPr txBox="1"/>
          <p:nvPr/>
        </p:nvSpPr>
        <p:spPr>
          <a:xfrm>
            <a:off x="3534744" y="54904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연결요청</a:t>
            </a:r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E9C7641E-FDC1-5D03-3E01-C27AE307B8FC}"/>
              </a:ext>
            </a:extLst>
          </p:cNvPr>
          <p:cNvSpPr/>
          <p:nvPr/>
        </p:nvSpPr>
        <p:spPr>
          <a:xfrm rot="5400000" flipV="1">
            <a:off x="7707193" y="97337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3D7972-3A80-8865-73B6-F81259A2E3D5}"/>
              </a:ext>
            </a:extLst>
          </p:cNvPr>
          <p:cNvSpPr txBox="1"/>
          <p:nvPr/>
        </p:nvSpPr>
        <p:spPr>
          <a:xfrm>
            <a:off x="479107" y="363884"/>
            <a:ext cx="2813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클라이언트</a:t>
            </a:r>
          </a:p>
        </p:txBody>
      </p:sp>
      <p:pic>
        <p:nvPicPr>
          <p:cNvPr id="35" name="그림 34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73795D-FD0B-F7C4-12B6-2D7BC4DCBD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D1619-BCF8-B80E-E8DD-C71E19B5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3BBBB41-933E-E43E-0067-23C90D343409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FC69A4F-D280-49A5-94B6-285A40B0A549}"/>
              </a:ext>
            </a:extLst>
          </p:cNvPr>
          <p:cNvSpPr txBox="1"/>
          <p:nvPr/>
        </p:nvSpPr>
        <p:spPr>
          <a:xfrm>
            <a:off x="321769" y="314360"/>
            <a:ext cx="4314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자료 구조 </a:t>
            </a:r>
            <a:r>
              <a:rPr lang="en-US" altLang="ko-KR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4400" spc="-300" dirty="0">
                <a:solidFill>
                  <a:schemeClr val="accent4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66B202-D141-889D-53DD-CE7AB59F2219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0EC135-0F31-E5AC-27A0-68E3420176E4}"/>
              </a:ext>
            </a:extLst>
          </p:cNvPr>
          <p:cNvSpPr txBox="1"/>
          <p:nvPr/>
        </p:nvSpPr>
        <p:spPr>
          <a:xfrm>
            <a:off x="1074386" y="36219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연결요청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45EFB3-F9BF-1894-A261-2069CDB9461D}"/>
              </a:ext>
            </a:extLst>
          </p:cNvPr>
          <p:cNvSpPr txBox="1"/>
          <p:nvPr/>
        </p:nvSpPr>
        <p:spPr>
          <a:xfrm>
            <a:off x="3295662" y="3069195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터치 감지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좌표전송</a:t>
            </a:r>
          </a:p>
        </p:txBody>
      </p:sp>
      <p:pic>
        <p:nvPicPr>
          <p:cNvPr id="25" name="그림 24" descr="스크린샷, 어둠, 블랙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1A9A13-E77E-4C6F-064C-3785938761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61" y="6070665"/>
            <a:ext cx="2272077" cy="98101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E8724EB-E033-E387-C731-75D738B77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339" y="1955309"/>
            <a:ext cx="8067322" cy="29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338</Words>
  <Application>Microsoft Office PowerPoint</Application>
  <PresentationFormat>와이드스크린</PresentationFormat>
  <Paragraphs>115</Paragraphs>
  <Slides>19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둥근모꼴</vt:lpstr>
      <vt:lpstr>맑은 고딕</vt:lpstr>
      <vt:lpstr>Arial</vt:lpstr>
      <vt:lpstr>Cascadia Mono SemiBold</vt:lpstr>
      <vt:lpstr>Montserrat Black</vt:lpstr>
      <vt:lpstr>Montserrat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설유승</cp:lastModifiedBy>
  <cp:revision>40</cp:revision>
  <dcterms:created xsi:type="dcterms:W3CDTF">2021-10-22T06:13:27Z</dcterms:created>
  <dcterms:modified xsi:type="dcterms:W3CDTF">2025-02-07T10:09:45Z</dcterms:modified>
</cp:coreProperties>
</file>